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8" r:id="rId2"/>
    <p:sldId id="270" r:id="rId3"/>
    <p:sldId id="263" r:id="rId4"/>
    <p:sldId id="268" r:id="rId5"/>
    <p:sldId id="260" r:id="rId6"/>
    <p:sldId id="269" r:id="rId7"/>
    <p:sldId id="274" r:id="rId8"/>
    <p:sldId id="272" r:id="rId9"/>
  </p:sldIdLst>
  <p:sldSz cx="32399288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94694"/>
  </p:normalViewPr>
  <p:slideViewPr>
    <p:cSldViewPr snapToGrid="0">
      <p:cViewPr varScale="1">
        <p:scale>
          <a:sx n="37" d="100"/>
          <a:sy n="37" d="100"/>
        </p:scale>
        <p:origin x="155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3534924"/>
            <a:ext cx="27539395" cy="7519835"/>
          </a:xfrm>
        </p:spPr>
        <p:txBody>
          <a:bodyPr anchor="b"/>
          <a:lstStyle>
            <a:lvl1pPr algn="ctr">
              <a:defRPr sz="188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11344752"/>
            <a:ext cx="24299466" cy="5214884"/>
          </a:xfrm>
        </p:spPr>
        <p:txBody>
          <a:bodyPr/>
          <a:lstStyle>
            <a:lvl1pPr marL="0" indent="0" algn="ctr">
              <a:buNone/>
              <a:defRPr sz="7559"/>
            </a:lvl1pPr>
            <a:lvl2pPr marL="1439951" indent="0" algn="ctr">
              <a:buNone/>
              <a:defRPr sz="6299"/>
            </a:lvl2pPr>
            <a:lvl3pPr marL="2879903" indent="0" algn="ctr">
              <a:buNone/>
              <a:defRPr sz="5669"/>
            </a:lvl3pPr>
            <a:lvl4pPr marL="4319854" indent="0" algn="ctr">
              <a:buNone/>
              <a:defRPr sz="5039"/>
            </a:lvl4pPr>
            <a:lvl5pPr marL="5759806" indent="0" algn="ctr">
              <a:buNone/>
              <a:defRPr sz="5039"/>
            </a:lvl5pPr>
            <a:lvl6pPr marL="7199757" indent="0" algn="ctr">
              <a:buNone/>
              <a:defRPr sz="5039"/>
            </a:lvl6pPr>
            <a:lvl7pPr marL="8639708" indent="0" algn="ctr">
              <a:buNone/>
              <a:defRPr sz="5039"/>
            </a:lvl7pPr>
            <a:lvl8pPr marL="10079660" indent="0" algn="ctr">
              <a:buNone/>
              <a:defRPr sz="5039"/>
            </a:lvl8pPr>
            <a:lvl9pPr marL="11519611" indent="0" algn="ctr">
              <a:buNone/>
              <a:defRPr sz="503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1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1149975"/>
            <a:ext cx="6986096" cy="183045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1149975"/>
            <a:ext cx="20553298" cy="18304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1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5384888"/>
            <a:ext cx="27944386" cy="8984801"/>
          </a:xfrm>
        </p:spPr>
        <p:txBody>
          <a:bodyPr anchor="b"/>
          <a:lstStyle>
            <a:lvl1pPr>
              <a:defRPr sz="188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14454688"/>
            <a:ext cx="27944386" cy="472489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>
                    <a:tint val="82000"/>
                  </a:schemeClr>
                </a:solidFill>
              </a:defRPr>
            </a:lvl1pPr>
            <a:lvl2pPr marL="1439951" indent="0">
              <a:buNone/>
              <a:defRPr sz="6299">
                <a:solidFill>
                  <a:schemeClr val="tx1">
                    <a:tint val="82000"/>
                  </a:schemeClr>
                </a:solidFill>
              </a:defRPr>
            </a:lvl2pPr>
            <a:lvl3pPr marL="287990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3pPr>
            <a:lvl4pPr marL="4319854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4pPr>
            <a:lvl5pPr marL="5759806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5pPr>
            <a:lvl6pPr marL="7199757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6pPr>
            <a:lvl7pPr marL="8639708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7pPr>
            <a:lvl8pPr marL="10079660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8pPr>
            <a:lvl9pPr marL="11519611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5749874"/>
            <a:ext cx="13769697" cy="137047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5749874"/>
            <a:ext cx="13769697" cy="137047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149979"/>
            <a:ext cx="27944386" cy="417491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5294885"/>
            <a:ext cx="13706415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7889827"/>
            <a:ext cx="13706415" cy="116047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5294885"/>
            <a:ext cx="13773917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7889827"/>
            <a:ext cx="13773917" cy="116047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8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439968"/>
            <a:ext cx="10449614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3109937"/>
            <a:ext cx="16402140" cy="15349662"/>
          </a:xfrm>
        </p:spPr>
        <p:txBody>
          <a:bodyPr/>
          <a:lstStyle>
            <a:lvl1pPr>
              <a:defRPr sz="10078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6479857"/>
            <a:ext cx="10449614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9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439968"/>
            <a:ext cx="10449614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3109937"/>
            <a:ext cx="16402140" cy="15349662"/>
          </a:xfrm>
        </p:spPr>
        <p:txBody>
          <a:bodyPr anchor="t"/>
          <a:lstStyle>
            <a:lvl1pPr marL="0" indent="0">
              <a:buNone/>
              <a:defRPr sz="10078"/>
            </a:lvl1pPr>
            <a:lvl2pPr marL="1439951" indent="0">
              <a:buNone/>
              <a:defRPr sz="8819"/>
            </a:lvl2pPr>
            <a:lvl3pPr marL="2879903" indent="0">
              <a:buNone/>
              <a:defRPr sz="7559"/>
            </a:lvl3pPr>
            <a:lvl4pPr marL="4319854" indent="0">
              <a:buNone/>
              <a:defRPr sz="6299"/>
            </a:lvl4pPr>
            <a:lvl5pPr marL="5759806" indent="0">
              <a:buNone/>
              <a:defRPr sz="6299"/>
            </a:lvl5pPr>
            <a:lvl6pPr marL="7199757" indent="0">
              <a:buNone/>
              <a:defRPr sz="6299"/>
            </a:lvl6pPr>
            <a:lvl7pPr marL="8639708" indent="0">
              <a:buNone/>
              <a:defRPr sz="6299"/>
            </a:lvl7pPr>
            <a:lvl8pPr marL="10079660" indent="0">
              <a:buNone/>
              <a:defRPr sz="6299"/>
            </a:lvl8pPr>
            <a:lvl9pPr marL="11519611" indent="0">
              <a:buNone/>
              <a:defRPr sz="629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6479857"/>
            <a:ext cx="10449614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6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1149979"/>
            <a:ext cx="27944386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5749874"/>
            <a:ext cx="27944386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10005C-02C3-BC4A-8028-C5BC2F58AF6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20019564"/>
            <a:ext cx="1093476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79903" rtl="0" eaLnBrk="1" latinLnBrk="0" hangingPunct="1">
        <a:lnSpc>
          <a:spcPct val="90000"/>
        </a:lnSpc>
        <a:spcBef>
          <a:spcPct val="0"/>
        </a:spcBef>
        <a:buNone/>
        <a:defRPr sz="13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976" indent="-719976" algn="l" defTabSz="2879903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5992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599879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39830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79781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19733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59684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6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3958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3995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19854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59806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199757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39708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7966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1961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9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3">
            <a:extLst>
              <a:ext uri="{FF2B5EF4-FFF2-40B4-BE49-F238E27FC236}">
                <a16:creationId xmlns:a16="http://schemas.microsoft.com/office/drawing/2014/main" id="{03BDD8EC-F774-C9A7-1350-E75544D2B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0"/>
          <a:stretch/>
        </p:blipFill>
        <p:spPr bwMode="auto">
          <a:xfrm>
            <a:off x="-356" y="0"/>
            <a:ext cx="32400000" cy="21599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3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ructure made of matches and balls&#10;&#10;Description automatically generated">
            <a:extLst>
              <a:ext uri="{FF2B5EF4-FFF2-40B4-BE49-F238E27FC236}">
                <a16:creationId xmlns:a16="http://schemas.microsoft.com/office/drawing/2014/main" id="{44B586AE-0B7E-AEF2-1FB4-D1430EFDB6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26" t="18654" r="14618" b="6264"/>
          <a:stretch/>
        </p:blipFill>
        <p:spPr>
          <a:xfrm>
            <a:off x="-356" y="0"/>
            <a:ext cx="32400000" cy="215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1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E01458-1FFE-2844-44E7-6F5718BEF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43" t="6004" r="1491" b="2950"/>
          <a:stretch/>
        </p:blipFill>
        <p:spPr>
          <a:xfrm>
            <a:off x="-356" y="0"/>
            <a:ext cx="32400000" cy="215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3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490CE-D409-3E9C-93D1-5441807A6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55" t="24014" r="18160" b="12849"/>
          <a:stretch/>
        </p:blipFill>
        <p:spPr>
          <a:xfrm>
            <a:off x="-356" y="0"/>
            <a:ext cx="32400000" cy="2159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2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45414D-D231-8DA2-10F1-0941F38D31FE}"/>
              </a:ext>
            </a:extLst>
          </p:cNvPr>
          <p:cNvGrpSpPr>
            <a:grpSpLocks noChangeAspect="1"/>
          </p:cNvGrpSpPr>
          <p:nvPr/>
        </p:nvGrpSpPr>
        <p:grpSpPr>
          <a:xfrm>
            <a:off x="1608372" y="1439762"/>
            <a:ext cx="29182545" cy="18720000"/>
            <a:chOff x="6404108" y="2090641"/>
            <a:chExt cx="5598183" cy="3591119"/>
          </a:xfrm>
        </p:grpSpPr>
        <p:pic>
          <p:nvPicPr>
            <p:cNvPr id="6" name="图片 8">
              <a:extLst>
                <a:ext uri="{FF2B5EF4-FFF2-40B4-BE49-F238E27FC236}">
                  <a16:creationId xmlns:a16="http://schemas.microsoft.com/office/drawing/2014/main" id="{0A4DE540-02A1-6126-7ECB-79F4855A30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4" t="6402" r="20907"/>
            <a:stretch/>
          </p:blipFill>
          <p:spPr>
            <a:xfrm>
              <a:off x="8306594" y="3876536"/>
              <a:ext cx="1799476" cy="1805224"/>
            </a:xfrm>
            <a:prstGeom prst="rect">
              <a:avLst/>
            </a:prstGeom>
          </p:spPr>
        </p:pic>
        <p:pic>
          <p:nvPicPr>
            <p:cNvPr id="7" name="图片 3">
              <a:extLst>
                <a:ext uri="{FF2B5EF4-FFF2-40B4-BE49-F238E27FC236}">
                  <a16:creationId xmlns:a16="http://schemas.microsoft.com/office/drawing/2014/main" id="{EBB76159-274A-9946-1998-2B8428A4B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2" t="6402" r="20170"/>
            <a:stretch/>
          </p:blipFill>
          <p:spPr>
            <a:xfrm>
              <a:off x="10211594" y="3876536"/>
              <a:ext cx="1790697" cy="1805224"/>
            </a:xfrm>
            <a:prstGeom prst="rect">
              <a:avLst/>
            </a:prstGeom>
          </p:spPr>
        </p:pic>
        <p:pic>
          <p:nvPicPr>
            <p:cNvPr id="8" name="图片 4">
              <a:extLst>
                <a:ext uri="{FF2B5EF4-FFF2-40B4-BE49-F238E27FC236}">
                  <a16:creationId xmlns:a16="http://schemas.microsoft.com/office/drawing/2014/main" id="{B64FA575-B88E-63F6-7FBA-C6D331A43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6" t="6402" r="21058"/>
            <a:stretch/>
          </p:blipFill>
          <p:spPr>
            <a:xfrm>
              <a:off x="6404108" y="3876536"/>
              <a:ext cx="1790697" cy="1805224"/>
            </a:xfrm>
            <a:prstGeom prst="rect">
              <a:avLst/>
            </a:prstGeom>
          </p:spPr>
        </p:pic>
        <p:pic>
          <p:nvPicPr>
            <p:cNvPr id="10" name="图片 529">
              <a:extLst>
                <a:ext uri="{FF2B5EF4-FFF2-40B4-BE49-F238E27FC236}">
                  <a16:creationId xmlns:a16="http://schemas.microsoft.com/office/drawing/2014/main" id="{D77C7BBB-D763-55E1-AAFD-2282C9419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"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3" t="11774" r="28115" b="14224"/>
            <a:stretch/>
          </p:blipFill>
          <p:spPr>
            <a:xfrm>
              <a:off x="8405758" y="2090641"/>
              <a:ext cx="1601147" cy="1726502"/>
            </a:xfrm>
            <a:prstGeom prst="rect">
              <a:avLst/>
            </a:prstGeom>
          </p:spPr>
        </p:pic>
        <p:pic>
          <p:nvPicPr>
            <p:cNvPr id="12" name="图片 534">
              <a:extLst>
                <a:ext uri="{FF2B5EF4-FFF2-40B4-BE49-F238E27FC236}">
                  <a16:creationId xmlns:a16="http://schemas.microsoft.com/office/drawing/2014/main" id="{C98B9A20-DC9F-B662-0385-3E341B65D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"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3" t="11774" r="28115" b="14224"/>
            <a:stretch/>
          </p:blipFill>
          <p:spPr>
            <a:xfrm>
              <a:off x="10306369" y="2090641"/>
              <a:ext cx="1601147" cy="1726502"/>
            </a:xfrm>
            <a:prstGeom prst="rect">
              <a:avLst/>
            </a:prstGeom>
          </p:spPr>
        </p:pic>
        <p:pic>
          <p:nvPicPr>
            <p:cNvPr id="13" name="图片 536">
              <a:extLst>
                <a:ext uri="{FF2B5EF4-FFF2-40B4-BE49-F238E27FC236}">
                  <a16:creationId xmlns:a16="http://schemas.microsoft.com/office/drawing/2014/main" id="{C2E2FDD2-0984-A88B-8754-CC4B33398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3" t="11774" r="28115" b="14224"/>
            <a:stretch/>
          </p:blipFill>
          <p:spPr>
            <a:xfrm>
              <a:off x="6498883" y="2090641"/>
              <a:ext cx="1601147" cy="1726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372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face mask sitting in a chair&#10;&#10;AI-generated content may be incorrect.">
            <a:extLst>
              <a:ext uri="{FF2B5EF4-FFF2-40B4-BE49-F238E27FC236}">
                <a16:creationId xmlns:a16="http://schemas.microsoft.com/office/drawing/2014/main" id="{1A79101E-69FB-ABC2-760A-7C0F123F4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rcRect l="16538" t="12668" r="8764" b="12808"/>
          <a:stretch/>
        </p:blipFill>
        <p:spPr>
          <a:xfrm>
            <a:off x="-356" y="0"/>
            <a:ext cx="32400000" cy="215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9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ild wearing a cpap mask&#10;&#10;Description automatically generated">
            <a:extLst>
              <a:ext uri="{FF2B5EF4-FFF2-40B4-BE49-F238E27FC236}">
                <a16:creationId xmlns:a16="http://schemas.microsoft.com/office/drawing/2014/main" id="{7F792AE5-DBD9-E0B3-CC44-10589D7F7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2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49" t="19514" r="22019" b="30961"/>
          <a:stretch/>
        </p:blipFill>
        <p:spPr>
          <a:xfrm>
            <a:off x="-1" y="-476"/>
            <a:ext cx="32399289" cy="2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1AC86D-D5A5-99E6-D96A-B20CE27B33EF}"/>
              </a:ext>
            </a:extLst>
          </p:cNvPr>
          <p:cNvGrpSpPr>
            <a:grpSpLocks noChangeAspect="1"/>
          </p:cNvGrpSpPr>
          <p:nvPr/>
        </p:nvGrpSpPr>
        <p:grpSpPr>
          <a:xfrm>
            <a:off x="-356" y="1435300"/>
            <a:ext cx="32400000" cy="18728925"/>
            <a:chOff x="-1649536" y="-1484752"/>
            <a:chExt cx="15383324" cy="8892380"/>
          </a:xfrm>
        </p:grpSpPr>
        <p:pic>
          <p:nvPicPr>
            <p:cNvPr id="5" name="Picture 3" descr="C:\Users\Administrator\Desktop\Untitled-3.jpg">
              <a:extLst>
                <a:ext uri="{FF2B5EF4-FFF2-40B4-BE49-F238E27FC236}">
                  <a16:creationId xmlns:a16="http://schemas.microsoft.com/office/drawing/2014/main" id="{12F3FF8C-266F-968F-703A-92C5C50CA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rcRect l="9611" t="7152" r="5593" b="7408"/>
            <a:stretch>
              <a:fillRect/>
            </a:stretch>
          </p:blipFill>
          <p:spPr bwMode="auto">
            <a:xfrm>
              <a:off x="-1649536" y="-1484752"/>
              <a:ext cx="6213057" cy="8892380"/>
            </a:xfrm>
            <a:prstGeom prst="rect">
              <a:avLst/>
            </a:prstGeom>
            <a:noFill/>
          </p:spPr>
        </p:pic>
        <p:pic>
          <p:nvPicPr>
            <p:cNvPr id="6" name="Picture 5" descr="C:\Users\Administrator\Desktop\Untitled-1.jpg">
              <a:extLst>
                <a:ext uri="{FF2B5EF4-FFF2-40B4-BE49-F238E27FC236}">
                  <a16:creationId xmlns:a16="http://schemas.microsoft.com/office/drawing/2014/main" id="{0CE84B32-63FF-24D2-BED5-A071B6074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6000"/>
                      </a14:imgEffect>
                    </a14:imgLayer>
                  </a14:imgProps>
                </a:ext>
              </a:extLst>
            </a:blip>
            <a:srcRect l="12153" t="5940" r="8667" b="5289"/>
            <a:stretch>
              <a:fillRect/>
            </a:stretch>
          </p:blipFill>
          <p:spPr bwMode="auto">
            <a:xfrm>
              <a:off x="4563521" y="-1484752"/>
              <a:ext cx="9170267" cy="889237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84446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0</Words>
  <Application>Microsoft Macintosh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Peng</dc:creator>
  <cp:lastModifiedBy>Song Peng</cp:lastModifiedBy>
  <cp:revision>70</cp:revision>
  <dcterms:created xsi:type="dcterms:W3CDTF">2025-12-21T10:12:21Z</dcterms:created>
  <dcterms:modified xsi:type="dcterms:W3CDTF">2025-12-21T11:32:18Z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2025-12-21T10:13:00Z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64cba96b-f82c-4c87-81ca-dfd338591c9f</vt:lpwstr>
  </property>
  <property fmtid="{D5CDD505-2E9C-101B-9397-08002B2CF9AE}" pid="8" name="MSIP_Label_be298231-ee28-4c9e-9ffa-238d0040efda_ContentBits">
    <vt:lpwstr>0</vt:lpwstr>
  </property>
</Properties>
</file>